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9" r:id="rId6"/>
    <p:sldId id="266" r:id="rId7"/>
    <p:sldId id="261" r:id="rId8"/>
    <p:sldId id="260" r:id="rId9"/>
    <p:sldId id="272" r:id="rId10"/>
    <p:sldId id="262" r:id="rId11"/>
    <p:sldId id="263" r:id="rId12"/>
    <p:sldId id="264" r:id="rId13"/>
    <p:sldId id="265" r:id="rId14"/>
    <p:sldId id="267" r:id="rId15"/>
    <p:sldId id="268" r:id="rId16"/>
    <p:sldId id="270" r:id="rId17"/>
    <p:sldId id="271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23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54232A69-47D2-4AAE-9C05-2B33B805FE25}" type="datetimeFigureOut">
              <a:rPr lang="en-US"/>
              <a:pPr>
                <a:defRPr/>
              </a:pPr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B2192A-B241-4035-8988-A1A7C0B77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106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019DB7B-C412-4AEA-80EA-942AD7A214F0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296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F00A9AA-FC26-4A2E-B4F0-BC94DC8B0BE4}" type="slidenum">
              <a:rPr lang="en-US" altLang="en-US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345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4AEC672-4AAA-4DB1-947A-73B3F2324876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940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41CF8AE-B68A-412E-9535-5C9DDA613ABD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517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AEAAA7F-F58B-42DB-8FCC-09B49646510D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191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5EF3B0B-BCAC-4C0F-8829-E8D49904C568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3639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3317A38-2C5C-4660-9C30-4B1FB9851B49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8165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E6E82B1-AC8D-472F-B6D5-1C016457921A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400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1E676C8-6EC6-41C6-AF9A-D9DDB5F86C9A}" type="slidenum">
              <a:rPr lang="en-US" altLang="en-US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527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82D990C-F04F-4994-9E55-8F4570424A47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571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6FF8C2-F907-4670-B567-AAD2E52B314E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168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73352C7-8610-44BB-AE22-3A1E3248084C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951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F53FB4A-7561-403A-8AB4-B3367F43FFAC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427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EC23F21-445B-4782-AE53-3749390D924E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460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A2DDB04-9459-4522-BC73-F5629126FBB0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8434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AB4C367-D989-4C56-8583-7B1444199A92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095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333914E-5C88-424B-9407-A26CBA529875}" type="slidenum">
              <a:rPr lang="en-US" altLang="en-US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737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F7A8D-AF82-4B68-9F01-03FD828292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05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92376F-C720-4CD6-ABF9-1EFB3DC96A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03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695EF2-4A4D-4A55-ADE3-58B7186D3A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82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92A6E2-650C-46BC-9197-2F02DCE3A4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12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747851-7AD2-433D-AEFB-BF9AD4F528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84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55FFD1-BAA6-41C1-AC07-E04122CBC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3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15D8B-15CB-457B-B084-1090296310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115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28550E-F322-4715-A8A2-873431ECCF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993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AB254-EAA2-4A16-87D3-6C7B23407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77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2C600-A324-46DD-B3D1-41678B7C85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797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AA14DC-E8A5-41F3-AC98-0026F33AB4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04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</a:endParaRPr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7F7EFED-EEFF-442F-91B5-4A8E742556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3" grpId="0"/>
      <p:bldP spid="413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34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134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34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134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34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134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34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134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34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134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hsaa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BOOSTER CLUBS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KSHSAA rules and how they apply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“May” do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Provide $$’s – to help purchase of supplies/equipment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dirty="0" smtClean="0"/>
              <a:t>$$’s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Donated to the school for use as they see fit - requests can be made as to the use of those $$’s but school (Principal) may use the $$ as they deem appropriate (see next slide)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Growing item – school activity/sport contest/trip expenses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dirty="0" smtClean="0"/>
              <a:t>EQUIPMENT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K.S.A. 72-8210 – Special piece of equipment – permitted if could be used by any student in the school and donation is approved by principal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dirty="0" smtClean="0"/>
              <a:t>CONSUMABLES (FOOD) FOR STUDENTS ON SCHOOL FUNCTIONS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Yes – food and/or $ to help purchase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dirty="0" smtClean="0"/>
              <a:t>CLOTHING-UNIFORMS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Yes – becomes the property of the school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Uniforms – must comply with NFHS rules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May be purchased by the student at fair market value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dirty="0" smtClean="0"/>
              <a:t>MEMEMENTOS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Yes but there is a limit ($25.00/athlete/sport)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FOUNDATIONS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Growing number of schools establishing “foundations”</a:t>
            </a:r>
          </a:p>
          <a:p>
            <a:pPr eaLnBrk="1" hangingPunct="1">
              <a:defRPr/>
            </a:pPr>
            <a:r>
              <a:rPr lang="en-US" sz="2400" dirty="0" smtClean="0"/>
              <a:t>Becomes a source of funds to help offset the cost of programs/sports</a:t>
            </a:r>
          </a:p>
          <a:p>
            <a:pPr eaLnBrk="1" hangingPunct="1">
              <a:defRPr/>
            </a:pPr>
            <a:r>
              <a:rPr lang="en-US" sz="2400" dirty="0" smtClean="0"/>
              <a:t>Has some tax advantages for contributors – will want to seek financial/legal advice if interested in establishing</a:t>
            </a:r>
          </a:p>
          <a:p>
            <a:pPr eaLnBrk="1" hangingPunct="1">
              <a:defRPr/>
            </a:pPr>
            <a:r>
              <a:rPr lang="en-US" sz="2400" dirty="0" smtClean="0"/>
              <a:t>Source of funds to assist students cover costs of participation in school activity </a:t>
            </a:r>
          </a:p>
          <a:p>
            <a:pPr lvl="1" eaLnBrk="1" hangingPunct="1">
              <a:defRPr/>
            </a:pPr>
            <a:r>
              <a:rPr lang="en-US" dirty="0" smtClean="0"/>
              <a:t>Application process – Foundation Board – Needs based distribution of funds (do not give $’s to student/family) – help in purchase of items that are required for participation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“May Not</a:t>
            </a:r>
            <a:r>
              <a:rPr lang="en-US" dirty="0" smtClean="0"/>
              <a:t>”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May not provide $ to students to attend camps or clinics or to cover costs for student to participate on a non-school team.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May not provide “bonus” or “incentives” or “gifts” to coaches in excess of specified $100 limit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i="1" dirty="0" smtClean="0"/>
              <a:t>20-1-1f - May not be involved in fund-raising or in financing students to attend outside school training sessions, tryouts or camps in competitive athletics and debate.  - Source of most of the ?’s and violations that occur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EXAMPLES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Pay </a:t>
            </a:r>
            <a:r>
              <a:rPr lang="en-US" dirty="0" smtClean="0"/>
              <a:t>the entry fee for student to attend camps/clinics (athletic or debate)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Reimburse coaches who take students to camps/clinics (athletic or debate)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Booster Club v. Non-school groups (NSG)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NSG Examples – Youth Soccer team, Kids Wrestling program/team/club, etc.</a:t>
            </a:r>
          </a:p>
          <a:p>
            <a:pPr eaLnBrk="1" hangingPunct="1">
              <a:defRPr/>
            </a:pPr>
            <a:r>
              <a:rPr lang="en-US" sz="2800" dirty="0" smtClean="0"/>
              <a:t>EX - NSG raising money at school event to be used to send club members to a camp or clinic </a:t>
            </a:r>
          </a:p>
          <a:p>
            <a:pPr eaLnBrk="1" hangingPunct="1">
              <a:defRPr/>
            </a:pPr>
            <a:r>
              <a:rPr lang="en-US" sz="2800" dirty="0" smtClean="0"/>
              <a:t>The $’s raised at such an event can not be used to pay for camp or clinic expenses that students from that school would attend</a:t>
            </a:r>
          </a:p>
          <a:p>
            <a:pPr eaLnBrk="1" hangingPunct="1">
              <a:defRPr/>
            </a:pPr>
            <a:r>
              <a:rPr lang="en-US" sz="2800" dirty="0" smtClean="0"/>
              <a:t>How is the amount of these $’s “tracked” so that there is no “co-mingling” of $’s?</a:t>
            </a:r>
          </a:p>
          <a:p>
            <a:pPr eaLnBrk="1" hangingPunct="1">
              <a:defRPr/>
            </a:pPr>
            <a:r>
              <a:rPr lang="en-US" sz="2800" dirty="0" smtClean="0"/>
              <a:t>That becomes the responsibility of the NSG. 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More Examples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NSG would like to provide funds for student(s) to go to non-school camp/clinic/competition.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NSG could provide $’s that are not raised at any school event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School (BC) could not request/solicit the funds – that is the responsibility of the student(s)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The school coach has some members of his wrestling team going to a camp/competition.  Can he help raise funds for these kids?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Coaches are by interpretation considered “agents” of the school.  While the coach could provide personal funds to the student(s</a:t>
            </a:r>
            <a:r>
              <a:rPr lang="en-US" sz="2400" smtClean="0"/>
              <a:t>), he/she </a:t>
            </a:r>
            <a:r>
              <a:rPr lang="en-US" sz="2400" dirty="0" smtClean="0"/>
              <a:t>could not be involved in the solicitation/raising of funds to help cover costs of the camp/competition.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Continuing with Examples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Students have been invited to play in a </a:t>
            </a:r>
            <a:r>
              <a:rPr lang="en-US" sz="2800" dirty="0" smtClean="0"/>
              <a:t>non-school team event or “bowl</a:t>
            </a:r>
            <a:r>
              <a:rPr lang="en-US" sz="2800" dirty="0" smtClean="0"/>
              <a:t>” game </a:t>
            </a:r>
            <a:r>
              <a:rPr lang="en-US" sz="2800" dirty="0" smtClean="0"/>
              <a:t>(e.g. on </a:t>
            </a:r>
            <a:r>
              <a:rPr lang="en-US" sz="2800" dirty="0" smtClean="0"/>
              <a:t>a traveling team, etc.) – could school/booster club help raise $ for student(s) to do this?</a:t>
            </a:r>
          </a:p>
          <a:p>
            <a:pPr eaLnBrk="1" hangingPunct="1">
              <a:defRPr/>
            </a:pPr>
            <a:r>
              <a:rPr lang="en-US" sz="2800" dirty="0" smtClean="0"/>
              <a:t>No – the interpretation of the KSHSAA rule is that traveling teams, select teams, or organized teams which include any KSHSAA member school student receive instructions/coaching &amp; would fall into the category of “training sessions, tryouts or camps”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When questions arise…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First and foremost - Contact the administration of your school when ?’s arise or before starting something – seeking approval is much better than forgiveness – or place students in situations in which violations occur</a:t>
            </a:r>
          </a:p>
          <a:p>
            <a:pPr eaLnBrk="1" hangingPunct="1">
              <a:defRPr/>
            </a:pPr>
            <a:r>
              <a:rPr lang="en-US" dirty="0" smtClean="0"/>
              <a:t>Communicate with the school administration – KSHSAA staff will direct you to contact and work through them if interpretations/clarifications of rules is needed.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KSHSAA Rules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Rules are based on the over-riding principle that schools with access to “resources” should not have an inherent “advantage” over the schools (students) that don’t have access to the same resources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Rules are proposed by the schools and adopted by KSHSAA Board of Directors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KSHSAA rules can’t anticipate all possible situations school administrators encounter.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Activities Journal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KSHSAA </a:t>
            </a:r>
            <a:r>
              <a:rPr lang="en-US" sz="2800" i="1" u="sng" dirty="0" smtClean="0"/>
              <a:t>Activities Journal</a:t>
            </a:r>
            <a:r>
              <a:rPr lang="en-US" sz="2800" dirty="0" smtClean="0"/>
              <a:t> serves as primary source of information/interpretations of how KSHSAA rules are applied to various situations.</a:t>
            </a:r>
          </a:p>
          <a:p>
            <a:pPr eaLnBrk="1" hangingPunct="1">
              <a:defRPr/>
            </a:pPr>
            <a:r>
              <a:rPr lang="en-US" sz="2800" dirty="0" smtClean="0"/>
              <a:t>School administrators are encouraged to contact KSHSAA staff if ?’s arise that aren’t </a:t>
            </a:r>
            <a:r>
              <a:rPr lang="en-US" sz="2800" dirty="0" smtClean="0"/>
              <a:t>addressed in </a:t>
            </a:r>
            <a:r>
              <a:rPr lang="en-US" sz="2800" i="1" u="sng" dirty="0" smtClean="0"/>
              <a:t>Journal</a:t>
            </a:r>
            <a:r>
              <a:rPr lang="en-US" sz="2800" dirty="0" smtClean="0"/>
              <a:t> articles.</a:t>
            </a:r>
          </a:p>
          <a:p>
            <a:pPr eaLnBrk="1" hangingPunct="1">
              <a:defRPr/>
            </a:pPr>
            <a:r>
              <a:rPr lang="en-US" sz="2800" dirty="0" smtClean="0"/>
              <a:t>Journals sent 10 times a year (monthly) to member schools, Superintendents and Presidents of local BOE.</a:t>
            </a:r>
          </a:p>
          <a:p>
            <a:pPr eaLnBrk="1" hangingPunct="1">
              <a:defRPr/>
            </a:pPr>
            <a:r>
              <a:rPr lang="en-US" sz="2800" dirty="0" smtClean="0"/>
              <a:t>Journals are posted on the KSHSAA website – requires admin or coach password &amp; id to sign in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sources of Information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64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KSHSAA web site – </a:t>
            </a:r>
            <a:r>
              <a:rPr lang="en-US" dirty="0" smtClean="0">
                <a:hlinkClick r:id="rId3"/>
              </a:rPr>
              <a:t>www.kshsaa.org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KSHSAA Handbook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Q &amp; A on a variety of topics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If ?’s arise that </a:t>
            </a:r>
            <a:r>
              <a:rPr lang="en-US" dirty="0" smtClean="0"/>
              <a:t>broach </a:t>
            </a:r>
            <a:r>
              <a:rPr lang="en-US" dirty="0" smtClean="0"/>
              <a:t>new </a:t>
            </a:r>
            <a:r>
              <a:rPr lang="en-US" dirty="0" smtClean="0"/>
              <a:t>issues </a:t>
            </a:r>
            <a:r>
              <a:rPr lang="en-US" dirty="0" smtClean="0"/>
              <a:t>– staff will </a:t>
            </a:r>
            <a:r>
              <a:rPr lang="en-US" dirty="0" smtClean="0"/>
              <a:t>review </a:t>
            </a:r>
            <a:r>
              <a:rPr lang="en-US" dirty="0" smtClean="0"/>
              <a:t>internally as to current rules/interpretations and how they apply to the situation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May take to the KSHSAA Executive Board for their interpretation.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Challenges for Schools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School administrators – Principals – Activities and/or Athletic Directors have to monitor the activities of booster clubs, community groups, individuals &amp; coaches and stay current with KSHSAA rules &amp; interpretations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Often informed “after-the-fact</a:t>
            </a:r>
            <a:r>
              <a:rPr lang="en-US" sz="2400" dirty="0" smtClean="0"/>
              <a:t>”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Most administrators are former coaches who know the value of participation in activities for students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All are “educators” who want what is best for </a:t>
            </a:r>
            <a:r>
              <a:rPr lang="en-US" sz="2400" u="sng" dirty="0" smtClean="0"/>
              <a:t>every</a:t>
            </a:r>
            <a:r>
              <a:rPr lang="en-US" sz="2400" dirty="0" smtClean="0"/>
              <a:t> child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They are the “responsible” party should violations of KSHSAA rules occur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Very difficult job of “balancing” a number of competing factors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Truly in “no-win” situations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Booster Club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Defined – </a:t>
            </a:r>
            <a:r>
              <a:rPr lang="en-US" sz="2800" dirty="0" smtClean="0"/>
              <a:t>An individual/group/organization or foundation that </a:t>
            </a:r>
            <a:r>
              <a:rPr lang="en-US" sz="2800" dirty="0" smtClean="0"/>
              <a:t>includes as one of their objectives to  </a:t>
            </a:r>
            <a:r>
              <a:rPr lang="en-US" sz="2800" dirty="0" smtClean="0"/>
              <a:t>providing </a:t>
            </a:r>
            <a:r>
              <a:rPr lang="en-US" sz="2800" dirty="0" smtClean="0"/>
              <a:t>funding </a:t>
            </a:r>
            <a:r>
              <a:rPr lang="en-US" sz="2800" dirty="0" smtClean="0"/>
              <a:t>for </a:t>
            </a:r>
            <a:r>
              <a:rPr lang="en-US" sz="2800" dirty="0" smtClean="0"/>
              <a:t>selected school activities, organizations or teams.</a:t>
            </a:r>
          </a:p>
          <a:p>
            <a:pPr eaLnBrk="1" hangingPunct="1">
              <a:defRPr/>
            </a:pPr>
            <a:r>
              <a:rPr lang="en-US" sz="2800" dirty="0" smtClean="0"/>
              <a:t>May </a:t>
            </a:r>
            <a:r>
              <a:rPr lang="en-US" sz="2800" dirty="0" smtClean="0"/>
              <a:t>engage in a variety of activities but they are principally fund raising groups.  </a:t>
            </a:r>
          </a:p>
          <a:p>
            <a:pPr eaLnBrk="1" hangingPunct="1">
              <a:defRPr/>
            </a:pPr>
            <a:r>
              <a:rPr lang="en-US" sz="2800" dirty="0" smtClean="0"/>
              <a:t>For any school there may be one or more </a:t>
            </a:r>
            <a:br>
              <a:rPr lang="en-US" sz="2800" dirty="0" smtClean="0"/>
            </a:br>
            <a:r>
              <a:rPr lang="en-US" sz="2800" dirty="0" smtClean="0"/>
              <a:t>Booster Clubs </a:t>
            </a:r>
            <a:r>
              <a:rPr lang="en-US" sz="2800" dirty="0" smtClean="0"/>
              <a:t>but </a:t>
            </a:r>
            <a:r>
              <a:rPr lang="en-US" sz="2800" dirty="0" smtClean="0"/>
              <a:t>all fall under the same KSHSAA rules.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Evolution of Booster Clubs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Historically – schools had only a single booster club – purpose was to support all the school’s programs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Traditional role – assist in providing </a:t>
            </a:r>
            <a:r>
              <a:rPr lang="en-US" sz="2400" dirty="0" smtClean="0"/>
              <a:t>funds </a:t>
            </a:r>
            <a:r>
              <a:rPr lang="en-US" sz="2400" dirty="0" smtClean="0"/>
              <a:t>and resources (equipment)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Growing number of schools with a multitude of “special interest” Booster Clubs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Change in the dynamics of student (family) interests - Number of “single” sport/activity students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Increasing demands on limited school finances for a growing number of different and diverse responsibilities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Lack of increases in funding to keep up with inflation and increased costs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Increasing expectations of school activity programs – i.e. travel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Role expanding to go beyond their “traditional” role in support of the local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20-1-1 – AWARDS Rule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Basis for most of the answers to questions re: Booster Clubs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Fundamental premise – “Booster Clubs are considered synonymous to schools.”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schools “may” or “may not” do is the same </a:t>
            </a:r>
            <a:r>
              <a:rPr lang="en-US" sz="2800" dirty="0" smtClean="0"/>
              <a:t>as </a:t>
            </a:r>
            <a:r>
              <a:rPr lang="en-US" sz="2800" dirty="0" smtClean="0"/>
              <a:t>what </a:t>
            </a:r>
            <a:r>
              <a:rPr lang="en-US" sz="2800" dirty="0" smtClean="0"/>
              <a:t>booster clubs </a:t>
            </a:r>
            <a:r>
              <a:rPr lang="en-US" sz="2800" dirty="0" smtClean="0"/>
              <a:t>“may” or “may not” do.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Differences exit </a:t>
            </a:r>
            <a:r>
              <a:rPr lang="en-US" sz="2800" dirty="0" smtClean="0"/>
              <a:t>between “athletics” and </a:t>
            </a:r>
            <a:r>
              <a:rPr lang="en-US" sz="2800" dirty="0" smtClean="0"/>
              <a:t>“</a:t>
            </a:r>
            <a:r>
              <a:rPr lang="en-US" sz="2800" dirty="0" smtClean="0"/>
              <a:t>activities” </a:t>
            </a:r>
            <a:r>
              <a:rPr lang="en-US" sz="2800" dirty="0" smtClean="0"/>
              <a:t>programs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All KSHSAA rules can be found on the KSHSAA web site – </a:t>
            </a:r>
            <a:r>
              <a:rPr lang="en-US" sz="2800" i="1" dirty="0" smtClean="0"/>
              <a:t>KSHSAA Links &gt; KSHSAA Handbook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 sz="4000" dirty="0" smtClean="0">
                <a:effectLst/>
              </a:rPr>
              <a:t>20-1-1(f)</a:t>
            </a:r>
            <a:endParaRPr lang="en-US" altLang="en-US" sz="4000" dirty="0" smtClean="0">
              <a:effectLst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95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 dirty="0" smtClean="0">
                <a:effectLst/>
              </a:rPr>
              <a:t>Key KSHSAA rule which Booster Club’s and schools need to be aware of:</a:t>
            </a:r>
          </a:p>
          <a:p>
            <a:r>
              <a:rPr lang="en-US" altLang="en-US" dirty="0" smtClean="0">
                <a:effectLst/>
              </a:rPr>
              <a:t>20-1-1f states that:</a:t>
            </a:r>
          </a:p>
          <a:p>
            <a:pPr lvl="1"/>
            <a:r>
              <a:rPr lang="en-US" altLang="en-US" b="1" i="1" dirty="0" smtClean="0">
                <a:effectLst/>
              </a:rPr>
              <a:t>“Member schools shall not be involved in fundraising or in financing students to attend outside school-training sessions, tryouts or camps in competitive athletics and debate. Booster Clubs, individual boosters and school or other charitable foundations are considered synonymous to schools for purposes or this rule.”</a:t>
            </a:r>
            <a:endParaRPr lang="en-US" altLang="en-US" b="1" i="1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MS_PUBLISH" val="No"/>
  <p:tag name="ARTICULATE_TEMPLATE" val="Corporate Communications"/>
  <p:tag name="PRESENTER_PREVIEW_MODE" val="0"/>
  <p:tag name="ART_ENCODE_TYPE" val="0"/>
  <p:tag name="ART_ENCODE_INDEX" val="1"/>
  <p:tag name="ARTICULATE_PROJECT_OPE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2030519d-073c-4def-8455-056215f9fda4"/>
  <p:tag name="ELAPSEDTIME" val="3.0"/>
</p:tagLst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181</TotalTime>
  <Words>1349</Words>
  <Application>Microsoft Office PowerPoint</Application>
  <PresentationFormat>On-screen Show (4:3)</PresentationFormat>
  <Paragraphs>111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Tahoma</vt:lpstr>
      <vt:lpstr>Arial</vt:lpstr>
      <vt:lpstr>Wingdings</vt:lpstr>
      <vt:lpstr>Calibri</vt:lpstr>
      <vt:lpstr>Balance</vt:lpstr>
      <vt:lpstr>BOOSTER CLUBS</vt:lpstr>
      <vt:lpstr>KSHSAA Rules</vt:lpstr>
      <vt:lpstr>Activities Journal</vt:lpstr>
      <vt:lpstr>Other sources of Information</vt:lpstr>
      <vt:lpstr>Challenges for Schools</vt:lpstr>
      <vt:lpstr>Booster Club</vt:lpstr>
      <vt:lpstr>Evolution of Booster Clubs</vt:lpstr>
      <vt:lpstr>20-1-1 – AWARDS Rule</vt:lpstr>
      <vt:lpstr>20-1-1(f)</vt:lpstr>
      <vt:lpstr>“May” do</vt:lpstr>
      <vt:lpstr>FOUNDATIONS</vt:lpstr>
      <vt:lpstr>“May Not”</vt:lpstr>
      <vt:lpstr>EXAMPLES</vt:lpstr>
      <vt:lpstr>Booster Club v. Non-school groups (NSG)</vt:lpstr>
      <vt:lpstr>More Examples</vt:lpstr>
      <vt:lpstr>Continuing with Examples</vt:lpstr>
      <vt:lpstr>When questions arise…</vt:lpstr>
    </vt:vector>
  </TitlesOfParts>
  <Company>KSHSAA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 &amp; A</dc:title>
  <dc:creator>Rick Bowden</dc:creator>
  <cp:lastModifiedBy>Jeremy Holaday</cp:lastModifiedBy>
  <cp:revision>20</cp:revision>
  <dcterms:created xsi:type="dcterms:W3CDTF">2008-07-29T15:52:03Z</dcterms:created>
  <dcterms:modified xsi:type="dcterms:W3CDTF">2016-08-29T16:44:42Z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Booster Club PP presentation</vt:lpwstr>
  </property>
  <property fmtid="{D5CDD505-2E9C-101B-9397-08002B2CF9AE}" pid="4" name="ArticulateGUID">
    <vt:lpwstr>D80FD6EC-EE49-49F9-B011-F9AD709808DA</vt:lpwstr>
  </property>
  <property fmtid="{D5CDD505-2E9C-101B-9397-08002B2CF9AE}" pid="5" name="ArticulateProjectFull">
    <vt:lpwstr>\\Dellserver\company\Rick's web items\Booster Club PP presentation.ppta</vt:lpwstr>
  </property>
</Properties>
</file>